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4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6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98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22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905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96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9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38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09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0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8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451F7-22D1-48B8-8D02-528A3292A1B6}" type="datetimeFigureOut">
              <a:rPr lang="zh-CN" altLang="en-US" smtClean="0"/>
              <a:t>2019/2/23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CB97-EEBE-4F99-BB8C-91EBA4CC4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38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808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45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92456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47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0"/>
            <a:ext cx="9321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7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45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833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4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39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179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37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0"/>
            <a:ext cx="9359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77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0"/>
            <a:ext cx="9321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465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0"/>
            <a:ext cx="9110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366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74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3" y="0"/>
            <a:ext cx="9426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64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66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9093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3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hree_Point_Control_Analysis_and_Recommendations_D_6_28_13-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71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</cp:revision>
  <dcterms:created xsi:type="dcterms:W3CDTF">2019-02-23T15:11:56Z</dcterms:created>
  <dcterms:modified xsi:type="dcterms:W3CDTF">2019-02-23T15:23:13Z</dcterms:modified>
</cp:coreProperties>
</file>